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6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FF0B9-2E3D-4ADB-8A3E-67F1CCABF3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641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78BF778F-8639-4936-84DE-CFF1DB6E5E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47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614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charset="0"/>
            </a:endParaRPr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246C18E-5867-4494-90EA-1093E19E02F5}" type="slidenum">
              <a:rPr lang="zh-TW" altLang="en-US" smtClean="0">
                <a:latin typeface="Times New Roman" charset="0"/>
              </a:rPr>
              <a:pPr>
                <a:defRPr/>
              </a:pPr>
              <a:t>1</a:t>
            </a:fld>
            <a:endParaRPr lang="en-US" altLang="zh-TW">
              <a:latin typeface="Times New Roman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1833710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5249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41" r:id="rId1"/>
    <p:sldLayoutId id="2147483742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我愛祂，因祂已先愛我；</a:t>
            </a:r>
          </a:p>
          <a:p>
            <a:pPr algn="ctr" eaLnBrk="1" hangingPunct="1"/>
            <a:r>
              <a:rPr lang="en-US" altLang="zh-TW" sz="2800" dirty="0"/>
              <a:t>I love Him, because He first loved me.</a:t>
            </a:r>
          </a:p>
          <a:p>
            <a:pPr algn="ctr" eaLnBrk="1" hangingPunct="1"/>
            <a:r>
              <a:rPr lang="zh-TW" altLang="en-US" dirty="0"/>
              <a:t>我愛祂，祂解我捆鎖。</a:t>
            </a:r>
          </a:p>
          <a:p>
            <a:pPr algn="ctr" eaLnBrk="1" hangingPunct="1"/>
            <a:r>
              <a:rPr lang="en-US" altLang="zh-TW" sz="2800" dirty="0"/>
              <a:t>I love Him, for He set me free.</a:t>
            </a:r>
          </a:p>
          <a:p>
            <a:pPr algn="ctr" eaLnBrk="1" hangingPunct="1"/>
            <a:r>
              <a:rPr lang="zh-TW" altLang="en-US" dirty="0"/>
              <a:t>我愛祂，我怎能不愛祂？</a:t>
            </a:r>
          </a:p>
          <a:p>
            <a:pPr algn="ctr" eaLnBrk="1" hangingPunct="1"/>
            <a:r>
              <a:rPr lang="en-US" altLang="zh-TW" sz="2800" dirty="0"/>
              <a:t>I love Him, how can I not love Him?</a:t>
            </a:r>
          </a:p>
          <a:p>
            <a:pPr algn="ctr" eaLnBrk="1" hangingPunct="1"/>
            <a:r>
              <a:rPr lang="zh-TW" altLang="en-US" dirty="0"/>
              <a:t>主耶穌 </a:t>
            </a:r>
            <a:r>
              <a:rPr lang="zh-TW" altLang="en-US" sz="2800" b="1" dirty="0"/>
              <a:t>–</a:t>
            </a:r>
            <a:r>
              <a:rPr lang="zh-TW" altLang="en-US" dirty="0"/>
              <a:t> 祂至尊大。</a:t>
            </a:r>
          </a:p>
          <a:p>
            <a:pPr algn="ctr" eaLnBrk="1" hangingPunct="1"/>
            <a:r>
              <a:rPr lang="en-US" altLang="zh-TW" sz="2800" dirty="0"/>
              <a:t>My Jesus </a:t>
            </a:r>
            <a:r>
              <a:rPr lang="zh-TW" altLang="en-US" sz="2800" b="1" dirty="0"/>
              <a:t>–</a:t>
            </a:r>
            <a:r>
              <a:rPr lang="zh-TW" altLang="en-US" sz="2800" dirty="0"/>
              <a:t> </a:t>
            </a:r>
            <a:r>
              <a:rPr lang="en-US" altLang="zh-TW" sz="2800" dirty="0"/>
              <a:t>He is supreme. 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228</a:t>
            </a: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我愛祂</a:t>
            </a:r>
            <a:r>
              <a:rPr lang="zh-CN" altLang="en-US" sz="2600" b="1" dirty="0">
                <a:latin typeface="Arial Narrow" pitchFamily="34" charset="0"/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因祂已先愛我</a:t>
            </a:r>
            <a:br>
              <a:rPr lang="zh-CN" altLang="en-US" sz="28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新細明體" pitchFamily="18" charset="-120"/>
              </a:rPr>
              <a:t>I LOVE HIM, BECAUSE HE FIRST LOVED ME (1/1)</a:t>
            </a:r>
            <a:endParaRPr lang="en-US" altLang="zh-TW" sz="2400" dirty="0">
              <a:latin typeface="Arial Narrow" pitchFamily="34" charset="0"/>
              <a:ea typeface="新細明體" pitchFamily="18" charset="-12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202</TotalTime>
  <Words>88</Words>
  <Application>Microsoft Office PowerPoint</Application>
  <PresentationFormat>On-screen Show (16:9)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H228  我愛祂，因祂已先愛我 I LOVE HIM, BECAUSE HE FIRST LOVED ME (1/1)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H003 三一頌 DOXOLOGY</dc:title>
  <dc:subject>Hymnary 聖徒詩歌</dc:subject>
  <dc:creator>Thomas Ken</dc:creator>
  <cp:lastModifiedBy>Timothy Liang</cp:lastModifiedBy>
  <cp:revision>33</cp:revision>
  <dcterms:created xsi:type="dcterms:W3CDTF">2001-04-19T19:07:54Z</dcterms:created>
  <dcterms:modified xsi:type="dcterms:W3CDTF">2017-08-05T13:34:33Z</dcterms:modified>
</cp:coreProperties>
</file>